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b1ca6c04d06a4862"/>
  </p:sldMasterIdLst>
  <p:sldIdLst>
    <p:sldId id="264" r:id="R29727516756d41be"/>
    <p:sldId id="265" r:id="Rc5197386be08478b"/>
    <p:sldId id="266" r:id="R9a9d038994d249cc"/>
    <p:sldId id="267" r:id="Rd15ee66f725e4787"/>
    <p:sldId id="268" r:id="Re3e9256baa524d8c"/>
    <p:sldId id="269" r:id="Rf53d8680f65942a2"/>
    <p:sldId id="270" r:id="R36795854f7404d8c"/>
    <p:sldId id="271" r:id="R2877d8bc7b0c414d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b1ca6c04d06a4862" /><Relationship Type="http://schemas.openxmlformats.org/officeDocument/2006/relationships/theme" Target="/ppt/slideMasters/theme/theme2.xml" Id="Ra99ae108c1c24826" /><Relationship Type="http://schemas.openxmlformats.org/officeDocument/2006/relationships/slide" Target="/ppt/slides/slide9.xml" Id="R29727516756d41be" /><Relationship Type="http://schemas.openxmlformats.org/officeDocument/2006/relationships/slide" Target="/ppt/slides/slidea.xml" Id="Rc5197386be08478b" /><Relationship Type="http://schemas.openxmlformats.org/officeDocument/2006/relationships/slide" Target="/ppt/slides/slideb.xml" Id="R9a9d038994d249cc" /><Relationship Type="http://schemas.openxmlformats.org/officeDocument/2006/relationships/slide" Target="/ppt/slides/slidec.xml" Id="Rd15ee66f725e4787" /><Relationship Type="http://schemas.openxmlformats.org/officeDocument/2006/relationships/tableStyles" Target="/ppt/tableStyles.xml" Id="Rb9aca07512b44292" /><Relationship Type="http://schemas.openxmlformats.org/officeDocument/2006/relationships/slide" Target="/ppt/slides/slided.xml" Id="Re3e9256baa524d8c" /><Relationship Type="http://schemas.openxmlformats.org/officeDocument/2006/relationships/slide" Target="/ppt/slides/slidee.xml" Id="Rf53d8680f65942a2" /><Relationship Type="http://schemas.openxmlformats.org/officeDocument/2006/relationships/slide" Target="/ppt/slides/slidef.xml" Id="R36795854f7404d8c" /><Relationship Type="http://schemas.openxmlformats.org/officeDocument/2006/relationships/slide" Target="/ppt/slides/slide10.xml" Id="R2877d8bc7b0c414d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7df49356243944bb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f829861e4e1d41f6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78e2812f85b145d9" /><Relationship Type="http://schemas.openxmlformats.org/officeDocument/2006/relationships/slideMaster" Target="/ppt/slideMasters/slideMaster2.xml" Id="Rc7531ba04cc34f00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a34d6200b04641be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78e2812f85b145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542268fd277646b3" /><Relationship Type="http://schemas.openxmlformats.org/officeDocument/2006/relationships/slideLayout" Target="/ppt/slideLayouts/slideLayout2.xml" Id="Rac6570a5d8e54eb8" /><Relationship Type="http://schemas.openxmlformats.org/officeDocument/2006/relationships/slideLayout" Target="/ppt/slideLayouts/slideLayout3.xml" Id="R0deee032110f4915" /><Relationship Type="http://schemas.openxmlformats.org/officeDocument/2006/relationships/slideLayout" Target="/ppt/slideLayouts/slideLayout4.xml" Id="R601d581dab8046e3" /><Relationship Type="http://schemas.openxmlformats.org/officeDocument/2006/relationships/slideLayout" Target="/ppt/slideLayouts/slideLayout5.xml" Id="R8b19dbb7039d4922" /><Relationship Type="http://schemas.openxmlformats.org/officeDocument/2006/relationships/image" Target="/ppt/media/image2.bin" Id="R9e3947d4859240e3" /><Relationship Type="http://schemas.openxmlformats.org/officeDocument/2006/relationships/image" Target="/ppt/media/image.bin" Id="Re9b2ebab49334e79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9e3947d4859240e3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e9b2ebab49334e7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601d581dab8046e3"/>
    <p:sldLayoutId id="2147483652" r:id="R0deee032110f4915"/>
    <p:sldLayoutId id="2147483651" r:id="Rac6570a5d8e54eb8"/>
    <p:sldLayoutId id="2147483654" r:id="R8b19dbb7039d492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84e9d2a77c864b4e" /><Relationship Type="http://schemas.openxmlformats.org/officeDocument/2006/relationships/chart" Target="/ppt/slides/charts/chart29.xml" Id="R78b36ef8d1e84aa1" /><Relationship Type="http://schemas.openxmlformats.org/officeDocument/2006/relationships/chart" Target="/ppt/slides/charts/chart2a.xml" Id="Rb8433dec76da42e5" /><Relationship Type="http://schemas.openxmlformats.org/officeDocument/2006/relationships/chart" Target="/ppt/slides/charts/chart2b.xml" Id="R1de07fe2fe8c4212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bd91939291994cc6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720724e0693146c2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7fbf0d894f01426a" /><Relationship Type="http://schemas.openxmlformats.org/officeDocument/2006/relationships/slideLayout" Target="/ppt/slideLayouts/slideLayout5.xml" Id="R03fc254940094d95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135d69b1f3b24467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701ea9035f0d47e9" /><Relationship Type="http://schemas.openxmlformats.org/officeDocument/2006/relationships/image" Target="/ppt/media/image4.bin" Id="R38f2dc4d84f44281" /><Relationship Type="http://schemas.openxmlformats.org/officeDocument/2006/relationships/slideLayout" Target="/ppt/slideLayouts/slideLayout5.xml" Id="R0862267fa472443b" /><Relationship Type="http://schemas.openxmlformats.org/officeDocument/2006/relationships/chart" Target="/ppt/slides/charts/chart15.xml" Id="Rc94705f42bac4d93" /><Relationship Type="http://schemas.openxmlformats.org/officeDocument/2006/relationships/chart" Target="/ppt/slides/charts/chart16.xml" Id="Rebde6adf573143b5" /><Relationship Type="http://schemas.openxmlformats.org/officeDocument/2006/relationships/chart" Target="/ppt/slides/charts/chart17.xml" Id="R7ca8e02626bc4c0e" /><Relationship Type="http://schemas.openxmlformats.org/officeDocument/2006/relationships/chart" Target="/ppt/slides/charts/chart18.xml" Id="Rcbd2ca7921494cd9" /><Relationship Type="http://schemas.openxmlformats.org/officeDocument/2006/relationships/chart" Target="/ppt/slides/charts/chart19.xml" Id="R0a9912a908224f31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2e63bdd616784d9b" /><Relationship Type="http://schemas.openxmlformats.org/officeDocument/2006/relationships/image" Target="/ppt/media/image4.bin" Id="R25afca51e9ff4952" /><Relationship Type="http://schemas.openxmlformats.org/officeDocument/2006/relationships/slideLayout" Target="/ppt/slideLayouts/slideLayout5.xml" Id="Reb9c04fa00854162" /><Relationship Type="http://schemas.openxmlformats.org/officeDocument/2006/relationships/chart" Target="/ppt/slides/charts/chart1b.xml" Id="R49a349037cb4466b" /><Relationship Type="http://schemas.openxmlformats.org/officeDocument/2006/relationships/chart" Target="/ppt/slides/charts/chart1c.xml" Id="Rf04a7ab118cc4e72" /><Relationship Type="http://schemas.openxmlformats.org/officeDocument/2006/relationships/chart" Target="/ppt/slides/charts/chart1d.xml" Id="R7ed54cb8ce2b49f7" /><Relationship Type="http://schemas.openxmlformats.org/officeDocument/2006/relationships/chart" Target="/ppt/slides/charts/chart1e.xml" Id="R1296e64b98ac4c2f" /><Relationship Type="http://schemas.openxmlformats.org/officeDocument/2006/relationships/chart" Target="/ppt/slides/charts/chart1f.xml" Id="R06075af441f04fa3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e4a8bcb1ed614186" /><Relationship Type="http://schemas.openxmlformats.org/officeDocument/2006/relationships/image" Target="/ppt/media/image4.bin" Id="Ra7e671dbb8b549fd" /><Relationship Type="http://schemas.openxmlformats.org/officeDocument/2006/relationships/slideLayout" Target="/ppt/slideLayouts/slideLayout5.xml" Id="R9e0ec55226684808" /><Relationship Type="http://schemas.openxmlformats.org/officeDocument/2006/relationships/chart" Target="/ppt/slides/charts/chart21.xml" Id="Rda43741a90ae43be" /><Relationship Type="http://schemas.openxmlformats.org/officeDocument/2006/relationships/chart" Target="/ppt/slides/charts/chart22.xml" Id="Rd97221c6035e41a9" /><Relationship Type="http://schemas.openxmlformats.org/officeDocument/2006/relationships/chart" Target="/ppt/slides/charts/chart23.xml" Id="R0cecfde5f3d54e62" /><Relationship Type="http://schemas.openxmlformats.org/officeDocument/2006/relationships/chart" Target="/ppt/slides/charts/chart24.xml" Id="R12fbe6a5e3364204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Virginsgatan 30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6.137405</c:v>
              </c:pt>
              <c:pt idx="1">
                <c:v>5.488636</c:v>
              </c:pt>
              <c:pt idx="2">
                <c:v>5.763441</c:v>
              </c:pt>
              <c:pt idx="3">
                <c:v>5.532468</c:v>
              </c:pt>
              <c:pt idx="4">
                <c:v>6.060606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Smultronet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6.533333</c:v>
              </c:pt>
              <c:pt idx="1">
                <c:v>6.200000</c:v>
              </c:pt>
              <c:pt idx="2">
                <c:v>6.045455</c:v>
              </c:pt>
              <c:pt idx="3">
                <c:v>6.066667</c:v>
              </c:pt>
              <c:pt idx="4">
                <c:v>6.125000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0.750000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0.750000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0.625000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0.625000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2014</c:v>
              </c:pt>
              <c:pt idx="1">
                <c:v>2013</c:v>
              </c:pt>
              <c:pt idx="2">
                <c:v>2012</c:v>
              </c:pt>
              <c:pt idx="3">
                <c:v>2011</c:v>
              </c:pt>
              <c:pt idx="4">
                <c:v>Tidigare</c:v>
              </c:pt>
            </c:strLit>
          </c:cat>
          <c:val>
            <c:numLit>
              <c:formatCode>General</c:formatCode>
              <c:ptCount val="5"/>
              <c:pt idx="0">
                <c:v>0.250000</c:v>
              </c:pt>
              <c:pt idx="1">
                <c:v>0.250000</c:v>
              </c:pt>
              <c:pt idx="2">
                <c:v>0.250000</c:v>
              </c:pt>
              <c:pt idx="3">
                <c:v>0.125000</c:v>
              </c:pt>
              <c:pt idx="4">
                <c:v>0.125000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rgbClr val="29769e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0.500000</c:v>
              </c:pt>
              <c:pt idx="1">
                <c:v>0.500000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1"/>
              <c:pt idx="0">
                <c:v>Kvinna</c:v>
              </c:pt>
            </c:strLit>
          </c:cat>
          <c:val>
            <c:numLit>
              <c:formatCode>General</c:formatCode>
              <c:ptCount val="1"/>
              <c:pt idx="0">
                <c:v>1.000000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Smultronet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Virginsgatan 30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78b36ef8d1e84aa1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b8433dec76da42e5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1de07fe2fe8c4212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Smultronet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Virginsgatan 30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Smultronet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Virginsgatan 30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7fbf0d894f01426a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Smultronet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Virginsgatan 30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Virginsgatan 30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94705f42bac4d93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bde6adf573143b5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ca8e02626bc4c0e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bd2ca7921494cd9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0a9912a908224f31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701ea9035f0d47e9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38f2dc4d84f44281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Smultronet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Virginsgatan 30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Virginsgatan 30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9a349037cb4466b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04a7ab118cc4e72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ed54cb8ce2b49f7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296e64b98ac4c2f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06075af441f04fa3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2e63bdd616784d9b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25afca51e9ff4952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Smultronet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Virginsgatan 30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Virginsgatan 30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a43741a90ae43be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97221c6035e41a9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cecfde5f3d54e62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12fbe6a5e3364204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e4a8bcb1ed614186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a7e671dbb8b549fd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2017-02-20T14:02:47.959Z</dcterms:created>
  <dcterms:modified xsi:type="dcterms:W3CDTF">2017-02-20T14:02:47.959Z</dcterms:modified>
</cp:coreProperties>
</file>